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4"/>
  </p:notesMasterIdLst>
  <p:handoutMasterIdLst>
    <p:handoutMasterId r:id="rId25"/>
  </p:handoutMasterIdLst>
  <p:sldIdLst>
    <p:sldId id="299" r:id="rId2"/>
    <p:sldId id="300" r:id="rId3"/>
    <p:sldId id="301" r:id="rId4"/>
    <p:sldId id="260" r:id="rId5"/>
    <p:sldId id="314" r:id="rId6"/>
    <p:sldId id="315" r:id="rId7"/>
    <p:sldId id="316" r:id="rId8"/>
    <p:sldId id="317" r:id="rId9"/>
    <p:sldId id="318" r:id="rId10"/>
    <p:sldId id="336" r:id="rId11"/>
    <p:sldId id="323" r:id="rId12"/>
    <p:sldId id="321" r:id="rId13"/>
    <p:sldId id="325" r:id="rId14"/>
    <p:sldId id="326" r:id="rId15"/>
    <p:sldId id="327" r:id="rId16"/>
    <p:sldId id="340" r:id="rId17"/>
    <p:sldId id="338" r:id="rId18"/>
    <p:sldId id="339" r:id="rId19"/>
    <p:sldId id="330" r:id="rId20"/>
    <p:sldId id="331" r:id="rId21"/>
    <p:sldId id="332" r:id="rId22"/>
    <p:sldId id="262" r:id="rId23"/>
  </p:sldIdLst>
  <p:sldSz cx="12192000" cy="6858000"/>
  <p:notesSz cx="1023302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08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5818" y="0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27A27-62BE-4159-ADF6-B700E2DFB5FC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581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5818" y="6746581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8C65A-B6F5-4568-BCFA-346787D8C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2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6346" y="0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F3E03AAD-E90C-4AE3-BFC9-CC59E02C3225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7963" y="531813"/>
            <a:ext cx="4737100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303" y="3373676"/>
            <a:ext cx="8186420" cy="319611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19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6346" y="6746119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7CBB773-B53D-41B7-9A3B-E6071C122D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99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6338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052432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304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67660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09376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0E8-F401-4B53-88CA-B26444DD73C9}" type="datetime1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715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5EF8-D140-4F14-8041-DCAFEF726B0A}" type="datetime1">
              <a:rPr lang="en-GB" smtClean="0"/>
              <a:t>27/12/2023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84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082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194922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25987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9085956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7281763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33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36074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27/12/2023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62185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03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5" r:id="rId14"/>
    <p:sldLayoutId id="214748371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Insert a new node with the identifier (id) u as the left or right child of the node with the identifier (id) v in the tree.</a:t>
            </a:r>
            <a:endParaRPr lang="en-US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1628800"/>
            <a:ext cx="4104456" cy="454511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addLeft(int u, int v,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find(v,r);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== NULL) return;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if(p-&gt;leftChild !=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q = find(u,r);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if(q != NULL) return;// node having id = u exists -&gt; do not insert more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p-&gt;leftChild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8180905" y="1628800"/>
            <a:ext cx="3816424" cy="454511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find(int u,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if(r-&gt;id == u) return r;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find(u,r-&gt;leftChild);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!= NULL) return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find(u,r-&gt;rightChild);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0258C-08CD-C6C2-C57C-582D0E9E4304}"/>
              </a:ext>
            </a:extLst>
          </p:cNvPr>
          <p:cNvSpPr txBox="1">
            <a:spLocks noChangeArrowheads="1"/>
          </p:cNvSpPr>
          <p:nvPr/>
        </p:nvSpPr>
        <p:spPr>
          <a:xfrm>
            <a:off x="4367808" y="1637487"/>
            <a:ext cx="3816424" cy="45364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addRight(int u, int v,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find(v,r);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if(p-&gt;rightChild !=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q = find(u,r);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if(q != NULL) return;// node having id = u exists -&gt; do not insert more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p-&gt;rightChild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954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11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BINARY 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Perform tree traversal in pre-order, in-order, and post-order.</a:t>
            </a:r>
            <a:endParaRPr lang="en-US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preOrder(Node*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preOrder(r-&gt;leftChild);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preOrder(r-&gt;rightChild);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26CF0-94A7-8645-2C76-CC2B300AAF36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inOrder(r-&gt;leftChild);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inOrder(r-&gt;rightChild);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404B4F-A113-B22C-4AF0-A5227328A447}"/>
              </a:ext>
            </a:extLst>
          </p:cNvPr>
          <p:cNvSpPr txBox="1">
            <a:spLocks noChangeArrowheads="1"/>
          </p:cNvSpPr>
          <p:nvPr/>
        </p:nvSpPr>
        <p:spPr>
          <a:xfrm>
            <a:off x="782749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postOrder(Node*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postOrder(r-&gt;leftChild);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postOrder(r-&gt;rightChild);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214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Main function: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7491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char cmd[100];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root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scanf("%s",cmd);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if(strcmp(cmd,"*")==0)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else if(strcmp(cmd,"MakeRoot")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scanf("%d",&amp;u);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root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if(strcmp(cmd,"AddLeft")==0){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addLeft(u,v,root);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else if(strcmp(cmd,"AddRight")==0){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addRight(u,v,root);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if(strcmp(cmd,"InOrder")==0){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if(strcmp(cmd,"PreOrder")==0){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preOrder(root);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if(strcmp(cmd,"PostOrder")==0){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postOrder(root);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75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157864" cy="436098"/>
          </a:xfrm>
        </p:spPr>
        <p:txBody>
          <a:bodyPr/>
          <a:lstStyle/>
          <a:p>
            <a:r>
              <a:rPr lang="en-US" sz="2800"/>
              <a:t>CHECK BALANCED BINARY TREE AND COMPUTE THE HEIGHT (P.04.10.02)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56E7-5E43-2049-403E-DC0BF95F0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 rtl="0"/>
            <a:r>
              <a:rPr lang="en-US" b="0" i="0">
                <a:effectLst/>
              </a:rPr>
              <a:t>Each node of a binary tree has a field </a:t>
            </a:r>
            <a:r>
              <a:rPr lang="en-US" b="1" i="0">
                <a:effectLst/>
              </a:rPr>
              <a:t>id</a:t>
            </a:r>
            <a:r>
              <a:rPr lang="en-US" b="0" i="0">
                <a:effectLst/>
              </a:rPr>
              <a:t> which is the identifier of the node. Build a binary tree and check if the tree is a balanced tree, compute the height of the given tree (the number of nodes of the tree can be upto 50000)</a:t>
            </a:r>
          </a:p>
          <a:p>
            <a:pPr algn="l" rtl="0"/>
            <a:r>
              <a:rPr lang="en-US" b="1" i="0">
                <a:effectLst/>
              </a:rPr>
              <a:t>Input</a:t>
            </a:r>
            <a:endParaRPr lang="en-US" b="0" i="0">
              <a:effectLst/>
            </a:endParaRPr>
          </a:p>
          <a:p>
            <a:pPr lvl="1"/>
            <a:r>
              <a:rPr lang="en-US" b="0" i="0">
                <a:effectLst/>
              </a:rPr>
              <a:t>Line 1 contains MakeRoot u: make the root of the tree having id = u</a:t>
            </a:r>
          </a:p>
          <a:p>
            <a:pPr lvl="1"/>
            <a:r>
              <a:rPr lang="en-US" b="0" i="0">
                <a:effectLst/>
              </a:rPr>
              <a:t>Each subsequent line contains: AddLeft or AddRightcommands with the format</a:t>
            </a:r>
          </a:p>
          <a:p>
            <a:pPr lvl="1"/>
            <a:r>
              <a:rPr lang="en-US" b="0" i="0">
                <a:effectLst/>
              </a:rPr>
              <a:t>AddLeft u v: create a node having id = u, add this node as a left-child of the node with id = v (if not exists)</a:t>
            </a:r>
          </a:p>
          <a:p>
            <a:pPr lvl="1"/>
            <a:r>
              <a:rPr lang="en-US" b="0" i="0">
                <a:effectLst/>
              </a:rPr>
              <a:t>AddRight u v: create a node having id = u, add this node as a right-child of the node with id = v (if not exists)</a:t>
            </a:r>
          </a:p>
          <a:p>
            <a:pPr lvl="1"/>
            <a:r>
              <a:rPr lang="en-US" b="0" i="0">
                <a:effectLst/>
              </a:rPr>
              <a:t>The last line contains * which marks the end of the input</a:t>
            </a:r>
          </a:p>
          <a:p>
            <a:pPr algn="l" rtl="0"/>
            <a:r>
              <a:rPr lang="en-US" b="1" i="0">
                <a:effectLst/>
              </a:rPr>
              <a:t>Output</a:t>
            </a:r>
            <a:endParaRPr lang="en-US" b="0" i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Write two integers z and h (separated by a SPACE character) in which h is the height (the number of nodes of the longest path from the root to a leaf) and z = 1 if the tree is balanced and z = 0, otherwise</a:t>
            </a:r>
          </a:p>
          <a:p>
            <a:pPr lvl="1"/>
            <a:endParaRPr lang="vi-VN" b="0" i="0">
              <a:solidFill>
                <a:srgbClr val="374151"/>
              </a:solidFill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0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Example: input and 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F1E72D-7ECD-4A7F-7151-F4AE67D8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652"/>
              </p:ext>
            </p:extLst>
          </p:nvPr>
        </p:nvGraphicFramePr>
        <p:xfrm>
          <a:off x="3935760" y="1268760"/>
          <a:ext cx="5400600" cy="477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478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MakeRoot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2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3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9 2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4 2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6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5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7 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8 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48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Data structure: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E3001A-B466-A821-C604-8579526FD543}"/>
              </a:ext>
            </a:extLst>
          </p:cNvPr>
          <p:cNvSpPr txBox="1">
            <a:spLocks noChangeArrowheads="1"/>
          </p:cNvSpPr>
          <p:nvPr/>
        </p:nvSpPr>
        <p:spPr>
          <a:xfrm>
            <a:off x="983432" y="1484785"/>
            <a:ext cx="5832648" cy="38164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typedef struct TNode{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id;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TNode* left;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TNode*right;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root;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//</a:t>
            </a:r>
            <a:r>
              <a:rPr lang="en-US" sz="105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400" b="0" i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An array containing nodes of the tree where the indices //of the array correspond to the ids of the nodes.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nodes[N];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D38D45-4736-E890-6849-B36B24CA7E56}"/>
              </a:ext>
            </a:extLst>
          </p:cNvPr>
          <p:cNvSpPr txBox="1">
            <a:spLocks noChangeArrowheads="1"/>
          </p:cNvSpPr>
          <p:nvPr/>
        </p:nvSpPr>
        <p:spPr>
          <a:xfrm>
            <a:off x="7104112" y="1484785"/>
            <a:ext cx="4536504" cy="38164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// Structure holding information about the //tree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typedef struct TINFO{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balanced;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hl; // </a:t>
            </a:r>
            <a:r>
              <a:rPr lang="en-US" sz="1400" b="0" i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Depth of the left child</a:t>
            </a: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hr; // </a:t>
            </a:r>
            <a:r>
              <a:rPr lang="en-US" sz="1400" b="0" i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Depth of the right child</a:t>
            </a: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h;  // </a:t>
            </a:r>
            <a:r>
              <a:rPr lang="en-US" sz="1400" b="0" i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Depth of the tree</a:t>
            </a: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}INFO;</a:t>
            </a:r>
          </a:p>
        </p:txBody>
      </p:sp>
    </p:spTree>
    <p:extLst>
      <p:ext uri="{BB962C8B-B14F-4D97-AF65-F5344CB8AC3E}">
        <p14:creationId xmlns:p14="http://schemas.microsoft.com/office/powerpoint/2010/main" val="2173561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A349-7FC0-EC0C-700C-59F97843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3220B3-E725-E078-FBC0-2BEB09C5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E8CA-8896-392D-FF3C-4E0E907ED8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Initialize a node with key (or id).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5DCAA9-93E2-8601-4E99-77C5F7F3E53C}"/>
              </a:ext>
            </a:extLst>
          </p:cNvPr>
          <p:cNvSpPr txBox="1">
            <a:spLocks noChangeArrowheads="1"/>
          </p:cNvSpPr>
          <p:nvPr/>
        </p:nvSpPr>
        <p:spPr>
          <a:xfrm>
            <a:off x="1703513" y="1916832"/>
            <a:ext cx="5760640" cy="22322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Node* makeNode(int id){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    Node* p = (Node*)malloc(sizeof(Node));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    p-&gt;id = id;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    p-&gt;left = NULL;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    p-&gt;right = NULL;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553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Insert a new node with the key (id) u as the left or right child of the node with the key (id) v in the tree.</a:t>
            </a: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628800"/>
            <a:ext cx="5985093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addLeft(int u, int v){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if nodes[u] is not NULL or nodes[v]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nodes[v].left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nodes[v].left 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nodes[u] 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628800"/>
            <a:ext cx="5299655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int addRight(int u, int v){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</a:t>
            </a:r>
            <a:r>
              <a:rPr lang="en-US" sz="1400">
                <a:latin typeface="Consolas" panose="020B0609020204030204" pitchFamily="49" charset="0"/>
              </a:rPr>
              <a:t> if nodes[u] is not NULL or nodes[v]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nodes[v].right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nodes[v].right :=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nodes[u] 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1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3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3470140" cy="4909124"/>
          </a:xfrm>
        </p:spPr>
        <p:txBody>
          <a:bodyPr/>
          <a:lstStyle/>
          <a:p>
            <a:r>
              <a:rPr lang="en-US" sz="2000"/>
              <a:t>The visit function is designed to traverse a binary tree and return a structure INFO containing two pieces of information: the height of the tree rooted at the current node and whether that subtree is balanced or not (balanced is represented by balanced = 1, and 0 otherwise).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2286C4-8345-9E37-7BDA-099A18BDF538}"/>
              </a:ext>
            </a:extLst>
          </p:cNvPr>
          <p:cNvSpPr txBox="1">
            <a:spLocks noChangeArrowheads="1"/>
          </p:cNvSpPr>
          <p:nvPr/>
        </p:nvSpPr>
        <p:spPr>
          <a:xfrm>
            <a:off x="3863752" y="1028474"/>
            <a:ext cx="4464496" cy="50663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INFO visit(Node 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INFO i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:=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i.h :=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i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i1 := visit(r.left)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i2 := visit(r.right)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INFO i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i.h := max(i1.h, i2.h) + 1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i1.balanced = 0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:=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i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A7E31D-354C-CFB9-042C-7530380F6EDE}"/>
              </a:ext>
            </a:extLst>
          </p:cNvPr>
          <p:cNvSpPr txBox="1">
            <a:spLocks noChangeArrowheads="1"/>
          </p:cNvSpPr>
          <p:nvPr/>
        </p:nvSpPr>
        <p:spPr>
          <a:xfrm>
            <a:off x="8341959" y="1028474"/>
            <a:ext cx="3636233" cy="50663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i2.balanced = 0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:=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i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abs(i1.h - i2.h) &gt;= 2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:=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:=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037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Insert a new node with the key (id) u as the left or right child of the node with the key (id) v in the tree.</a:t>
            </a:r>
            <a:endParaRPr lang="en-US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628800"/>
            <a:ext cx="5985093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addLeft(int u, int v){// add a new node id = u as a left child of the node id = v (if not exists)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if(nodes[u] != NULL || nodes[v] == NULL) return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if(nodes[v]-&gt;left != NULL) return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nodes[v]-&gt;left =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nodes[u] =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630866"/>
            <a:ext cx="5299655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int addRight(int u, int v){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if(nodes[u] != NULL || nodes[v] == NULL)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	 return 0;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if(nodes[v]-&gt;right != NULL) return 0;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Node* p = makeNode(u);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nodes[v]-&gt;right = p;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nodes[u] = p;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5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Linh AvantGarde" panose="02000603030000020004" pitchFamily="2" charset="0"/>
              </a:rPr>
              <a:t>C PROGRAMMING BASIC</a:t>
            </a:r>
            <a:endParaRPr lang="en-US" altLang="zh-CN" sz="4000" b="1" dirty="0">
              <a:solidFill>
                <a:schemeClr val="bg1"/>
              </a:solidFill>
              <a:latin typeface="Linh AvantGarde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3470140" cy="4909124"/>
          </a:xfrm>
        </p:spPr>
        <p:txBody>
          <a:bodyPr/>
          <a:lstStyle/>
          <a:p>
            <a:r>
              <a:rPr lang="en-US" sz="2000"/>
              <a:t>The visit function is designed to traverse a binary tree and return a structure INFO containing two pieces of information: the height of the tree rooted at the current node and whether that subtree is balanced or not (balanced is represented by balanced = 1, and 0 otherwise).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2286C4-8345-9E37-7BDA-099A18BDF538}"/>
              </a:ext>
            </a:extLst>
          </p:cNvPr>
          <p:cNvSpPr txBox="1">
            <a:spLocks noChangeArrowheads="1"/>
          </p:cNvSpPr>
          <p:nvPr/>
        </p:nvSpPr>
        <p:spPr>
          <a:xfrm>
            <a:off x="3863752" y="1028474"/>
            <a:ext cx="4464496" cy="50663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INFO visit(Node 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INFO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= 1;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i.h =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INFO i1 = visit(r-&gt;left);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INFO i2 = visit(r-&gt;right);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INFO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i.h = (i1.h &gt; i2.h ? i1.h : i2.h) + 1;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if(i1.balanced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= 0; return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A7E31D-354C-CFB9-042C-7530380F6EDE}"/>
              </a:ext>
            </a:extLst>
          </p:cNvPr>
          <p:cNvSpPr txBox="1">
            <a:spLocks noChangeArrowheads="1"/>
          </p:cNvSpPr>
          <p:nvPr/>
        </p:nvSpPr>
        <p:spPr>
          <a:xfrm>
            <a:off x="8341959" y="1028474"/>
            <a:ext cx="3636233" cy="50663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if(i2.balanced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= 0; return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if(abs(i1.h - i2.h) &gt;= 2){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=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}else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i.balanced = 1;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364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21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CHECK BALANCED BINARY TREE AND COMPUTE THE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Some functions: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7491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for(int i = 0; i &lt; N; i++) nodes[i]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char s[20];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scanf("%s",s);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if(strcmp(s,"*")==0)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if(strcmp(s,"MakeRoot")==0){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u; scanf("%d",&amp;u);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root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nodes[u] = root;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53698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else if(strcmp(s,"AddLeft")==0){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addLeft(u,v);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if(strcmp(s,"AddRight")==0){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addRight(u,v);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INFO i = visit(root);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%d",i.balanced,i.h);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    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3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altLang="zh-CN" sz="5400" b="1">
                <a:solidFill>
                  <a:srgbClr val="FF0000"/>
                </a:solidFill>
                <a:latin typeface="Linh AvantGarde" panose="02000603030000020004" pitchFamily="2" charset="0"/>
              </a:rPr>
              <a:t>C PROGRAMMING BASIC</a:t>
            </a:r>
            <a:endParaRPr lang="en-US" altLang="zh-CN" sz="5400" b="1" dirty="0">
              <a:solidFill>
                <a:srgbClr val="FF0000"/>
              </a:solidFill>
              <a:latin typeface="Linh AvantGarde" panose="02000603030000020004" pitchFamily="2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78979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TREE – PART 2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/>
              <a:t>Binary Tree manipulation and traversal (</a:t>
            </a:r>
            <a:r>
              <a:rPr lang="en-US" sz="2000" dirty="0"/>
              <a:t>P</a:t>
            </a:r>
            <a:r>
              <a:rPr lang="en-US" sz="2000"/>
              <a:t>.04.10.01</a:t>
            </a:r>
            <a:r>
              <a:rPr lang="en-US" sz="2000" dirty="0"/>
              <a:t>)</a:t>
            </a:r>
          </a:p>
          <a:p>
            <a:r>
              <a:rPr lang="en-US" sz="2000"/>
              <a:t>Check balanced binary tree and compute the height (</a:t>
            </a:r>
            <a:r>
              <a:rPr lang="en-US" sz="2000" dirty="0"/>
              <a:t>P</a:t>
            </a:r>
            <a:r>
              <a:rPr lang="en-US" sz="2000"/>
              <a:t>.04.10.02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 (P.04.10.01)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56E7-5E43-2049-403E-DC0BF95F0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0" i="0">
                <a:effectLst/>
              </a:rPr>
              <a:t>Each node in a binary tree T has a field "id" (unique node identifier). Perform a series of the following operations on tree T (initially, T is an empty tree):</a:t>
            </a:r>
          </a:p>
          <a:p>
            <a:pPr lvl="1"/>
            <a:r>
              <a:rPr lang="en-US" b="1" i="0">
                <a:effectLst/>
              </a:rPr>
              <a:t>MakeRoot u:</a:t>
            </a:r>
            <a:r>
              <a:rPr lang="en-US" b="0" i="0">
                <a:effectLst/>
              </a:rPr>
              <a:t> Create a root node with id u.</a:t>
            </a:r>
          </a:p>
          <a:p>
            <a:pPr lvl="1"/>
            <a:r>
              <a:rPr lang="en-US" b="1" i="0">
                <a:effectLst/>
              </a:rPr>
              <a:t>AddLeft u v:</a:t>
            </a:r>
            <a:r>
              <a:rPr lang="en-US" b="0" i="0">
                <a:effectLst/>
              </a:rPr>
              <a:t> Create a node with id u and insert it as the left child of the node with id v in T (do not perform the insertion if the node with id u already exists, or the node with id v does not exist, or the node with id v already has a left child).</a:t>
            </a:r>
          </a:p>
          <a:p>
            <a:pPr lvl="1"/>
            <a:r>
              <a:rPr lang="en-US" b="1" i="0">
                <a:effectLst/>
              </a:rPr>
              <a:t>AddRight u v:</a:t>
            </a:r>
            <a:r>
              <a:rPr lang="en-US" b="0" i="0">
                <a:effectLst/>
              </a:rPr>
              <a:t> Create a node with id u and insert it as the right child of the node with id v in T (do not perform the insertion if the node with id u already exists, or the node with id v does not exist, or the node with id v already has a right child).</a:t>
            </a:r>
          </a:p>
          <a:p>
            <a:pPr lvl="1"/>
            <a:r>
              <a:rPr lang="en-US" b="1" i="0">
                <a:effectLst/>
              </a:rPr>
              <a:t>PreOrder:</a:t>
            </a:r>
            <a:r>
              <a:rPr lang="en-US" b="0" i="0">
                <a:effectLst/>
              </a:rPr>
              <a:t> Output on a new line the sequence of ids of nodes in the pre-order traversal of tree T (elements separated by exactly 1 SPACE character).</a:t>
            </a:r>
          </a:p>
          <a:p>
            <a:pPr lvl="1"/>
            <a:r>
              <a:rPr lang="en-US" b="1" i="0">
                <a:effectLst/>
              </a:rPr>
              <a:t>InOrder:</a:t>
            </a:r>
            <a:r>
              <a:rPr lang="en-US" b="0" i="0">
                <a:effectLst/>
              </a:rPr>
              <a:t> Output on a new line the sequence of ids of nodes in the in-order traversal of tree T (elements separated by exactly 1 SPACE character).</a:t>
            </a:r>
          </a:p>
          <a:p>
            <a:pPr lvl="1"/>
            <a:r>
              <a:rPr lang="en-US" b="1" i="0">
                <a:effectLst/>
              </a:rPr>
              <a:t>PostOrder:</a:t>
            </a:r>
            <a:r>
              <a:rPr lang="en-US" b="0" i="0">
                <a:effectLst/>
              </a:rPr>
              <a:t> Output on a new line the sequence of ids of nodes in the post-order traversal of tree T (elements separated by exactly 1 SPACE character).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2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6206444" cy="4909124"/>
          </a:xfrm>
        </p:spPr>
        <p:txBody>
          <a:bodyPr/>
          <a:lstStyle/>
          <a:p>
            <a:pPr algn="l" rtl="0"/>
            <a:r>
              <a:rPr lang="en-US" b="1" i="0">
                <a:effectLst/>
              </a:rPr>
              <a:t>Input:</a:t>
            </a:r>
            <a:r>
              <a:rPr lang="en-US" b="0" i="0">
                <a:effectLst/>
              </a:rPr>
              <a:t> Each line represents one of the described operations with the format as described above. The end of the input data is marked by a line containing only the character "*".</a:t>
            </a:r>
          </a:p>
          <a:p>
            <a:pPr algn="l" rtl="0"/>
            <a:r>
              <a:rPr lang="en-US" b="1" i="0">
                <a:effectLst/>
              </a:rPr>
              <a:t>Output:</a:t>
            </a:r>
            <a:r>
              <a:rPr lang="en-US" b="0" i="0">
                <a:effectLst/>
              </a:rPr>
              <a:t> Write on a single line the result of one of the three operations: InOrder, PreOrder, PostOrder, as described above.</a:t>
            </a:r>
            <a:endParaRPr lang="vi-VN" b="0" i="0">
              <a:effectLst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F1E72D-7ECD-4A7F-7151-F4AE67D85925}"/>
              </a:ext>
            </a:extLst>
          </p:cNvPr>
          <p:cNvGraphicFramePr>
            <a:graphicFrameLocks noGrp="1"/>
          </p:cNvGraphicFramePr>
          <p:nvPr/>
        </p:nvGraphicFramePr>
        <p:xfrm>
          <a:off x="6888088" y="1019953"/>
          <a:ext cx="4896544" cy="477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478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MakeRoot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2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3 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4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5 2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AddLeft 6 5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AddRight 7 5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1 2 5 3 4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2 6 5 7 1 4 3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5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Data structure: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0" i="0">
                <a:effectLst/>
              </a:rPr>
              <a:t>Create a new node with the </a:t>
            </a:r>
            <a:r>
              <a:rPr lang="en-US"/>
              <a:t>id =u: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E3001A-B466-A821-C604-8579526FD543}"/>
              </a:ext>
            </a:extLst>
          </p:cNvPr>
          <p:cNvSpPr txBox="1">
            <a:spLocks noChangeArrowheads="1"/>
          </p:cNvSpPr>
          <p:nvPr/>
        </p:nvSpPr>
        <p:spPr>
          <a:xfrm>
            <a:off x="4007768" y="1146647"/>
            <a:ext cx="7128792" cy="19684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typedef struct Node{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id;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Node* leftChild;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Node* rightChild;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}Node;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011095" y="3861048"/>
            <a:ext cx="7128792" cy="22646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makeNode(int u){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(Node*)malloc(sizeof(Node));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p-&gt;leftChild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p-&gt;rightChild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p-&gt;id = u;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Insert a new node with the identifier (id) u as the left or right child of the node with the identifier (id) v in the tree.</a:t>
            </a: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263352" y="1628800"/>
            <a:ext cx="4104456" cy="45364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addLeft(int u, int v,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p = find(v, r)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p.leftChild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 = find(u, r)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q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p.leftChild :=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8186161" y="1620112"/>
            <a:ext cx="3816424" cy="454511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find(int u,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r.id equals u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find(u, r.leftChild)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find(u, r.rightChild)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0258C-08CD-C6C2-C57C-582D0E9E4304}"/>
              </a:ext>
            </a:extLst>
          </p:cNvPr>
          <p:cNvSpPr txBox="1">
            <a:spLocks noChangeArrowheads="1"/>
          </p:cNvSpPr>
          <p:nvPr/>
        </p:nvSpPr>
        <p:spPr>
          <a:xfrm>
            <a:off x="4367808" y="1628799"/>
            <a:ext cx="3816424" cy="45364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addRight(int u, int v, 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find(v, r)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p.rightChild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 = find(u, r)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q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end if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p.rightChild 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49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BINARY 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Perform tree traversal in pre-order, in-order, and post-order.</a:t>
            </a: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preOrder(Node*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preOrder(r.leftChild)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preOrder(r.rightChild)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26CF0-94A7-8645-2C76-CC2B300AAF36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inOrder(r.leftChild)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inOrder(r.rightChild)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404B4F-A113-B22C-4AF0-A5227328A447}"/>
              </a:ext>
            </a:extLst>
          </p:cNvPr>
          <p:cNvSpPr txBox="1">
            <a:spLocks noChangeArrowheads="1"/>
          </p:cNvSpPr>
          <p:nvPr/>
        </p:nvSpPr>
        <p:spPr>
          <a:xfrm>
            <a:off x="782749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postOrder(Node*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postOrder(r.leftChild)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postOrder(r.rightChild)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454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BB11F8-26D3-442E-A9DD-C29582AB5DCB}"/>
</file>

<file path=customXml/itemProps2.xml><?xml version="1.0" encoding="utf-8"?>
<ds:datastoreItem xmlns:ds="http://schemas.openxmlformats.org/officeDocument/2006/customXml" ds:itemID="{05245784-1A2A-463C-84EC-4E18A9C71202}"/>
</file>

<file path=customXml/itemProps3.xml><?xml version="1.0" encoding="utf-8"?>
<ds:datastoreItem xmlns:ds="http://schemas.openxmlformats.org/officeDocument/2006/customXml" ds:itemID="{EE379DD4-2E68-4B7E-9D27-C3C255AE1B1B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537</TotalTime>
  <Words>3056</Words>
  <Application>Microsoft Office PowerPoint</Application>
  <PresentationFormat>Widescreen</PresentationFormat>
  <Paragraphs>442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Lato</vt:lpstr>
      <vt:lpstr>Linh AvantGarde</vt:lpstr>
      <vt:lpstr>Söhne</vt:lpstr>
      <vt:lpstr>Office Theme</vt:lpstr>
      <vt:lpstr>PowerPoint Presentation</vt:lpstr>
      <vt:lpstr>C PROGRAMMING BASIC</vt:lpstr>
      <vt:lpstr>PowerPoint Presentation</vt:lpstr>
      <vt:lpstr>OUTLINE</vt:lpstr>
      <vt:lpstr>BINARY TREE MANIPULATION AND TRAVERSAL (P.04.10.01)</vt:lpstr>
      <vt:lpstr>BINARY TREE MANIPULATION AND TRAVERSAL</vt:lpstr>
      <vt:lpstr>BINARY TREE MANIPULATION AND TRAVERSAL</vt:lpstr>
      <vt:lpstr>BINARY TREE MANIPULATION AND TRAVERSAL - PSEUDOCODE</vt:lpstr>
      <vt:lpstr>BINARY TREE MANIPULATION AND TRAVERSAL - PSEUDOCODE</vt:lpstr>
      <vt:lpstr>BINARY TREE MANIPULATION AND TRAVERSAL - PSEUDOCODE</vt:lpstr>
      <vt:lpstr>BINARY TREE MANIPULATION AND TRAVERSAL - PSEUDOCODE</vt:lpstr>
      <vt:lpstr>BINARY TREE MANIPULATION AND TRAVERSAL - PSEUDOCODE</vt:lpstr>
      <vt:lpstr>CHECK BALANCED BINARY TREE AND COMPUTE THE HEIGHT (P.04.10.02)</vt:lpstr>
      <vt:lpstr>CHECK BALANCED BINARY TREE AND COMPUTE THE HEIGHT</vt:lpstr>
      <vt:lpstr>CHECK BALANCED BINARY TREE AND COMPUTE THE HEIGHT</vt:lpstr>
      <vt:lpstr>CHECK BALANCED BINARY TREE AND COMPUTE THE HEIGHT</vt:lpstr>
      <vt:lpstr>CHECK BALANCED BINARY TREE AND COMPUTE THE HEIGHT</vt:lpstr>
      <vt:lpstr>CHECK BALANCED BINARY TREE AND COMPUTE THE HEIGHT</vt:lpstr>
      <vt:lpstr>CHECK BALANCED BINARY TREE AND COMPUTE THE HEIGHT</vt:lpstr>
      <vt:lpstr>CHECK BALANCED BINARY TREE AND COMPUTE THE HEIGHT</vt:lpstr>
      <vt:lpstr>CHECK BALANCED BINARY TREE AND COMPUTE THE HEIGHT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CẤU TRÚC DỮ LIỆU VÀ GIẢI THUẬT</dc:title>
  <dc:creator>DHBK</dc:creator>
  <cp:lastModifiedBy>Linh VN</cp:lastModifiedBy>
  <cp:revision>99</cp:revision>
  <cp:lastPrinted>2017-09-05T07:38:20Z</cp:lastPrinted>
  <dcterms:created xsi:type="dcterms:W3CDTF">2017-06-06T12:12:12Z</dcterms:created>
  <dcterms:modified xsi:type="dcterms:W3CDTF">2023-12-27T08:34:17Z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